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9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9" r:id="rId34"/>
    <p:sldId id="287" r:id="rId35"/>
    <p:sldId id="288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120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41108-ACD1-1B4E-9449-AEDAB6A31623}" type="datetimeFigureOut">
              <a:rPr lang="es-ES" smtClean="0"/>
              <a:t>22/01/15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DBF49-73C4-D248-B99E-BB9A7807DDD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05566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01C44-FABB-FE46-A393-2F9BFD5C19EA}" type="datetimeFigureOut">
              <a:rPr lang="es-ES" smtClean="0"/>
              <a:t>22/01/15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414E8-FFA4-7F44-A1E6-7B6112B870A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27214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926F-7382-F34E-B7AE-F6D987A60F91}" type="datetime1">
              <a:rPr lang="es-ES" smtClean="0"/>
              <a:t>22/01/15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9064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362AC-BD82-5C49-99EE-00C05407D438}" type="datetime1">
              <a:rPr lang="es-ES" smtClean="0"/>
              <a:t>22/01/15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3990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B437-211C-B74F-9A20-F9AF739E0038}" type="datetime1">
              <a:rPr lang="es-ES" smtClean="0"/>
              <a:t>22/01/15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65811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D4A4-0A4D-8B4E-BF0D-9D950808620D}" type="datetime1">
              <a:rPr lang="es-ES" smtClean="0"/>
              <a:t>22/01/15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93828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F81-8F88-1B4E-AB8B-0A42306C093C}" type="datetime1">
              <a:rPr lang="es-ES" smtClean="0"/>
              <a:t>22/01/15</a:t>
            </a:fld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8930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C2CB9-5F83-AA4B-9731-9E085B3B7381}" type="datetime1">
              <a:rPr lang="es-ES" smtClean="0"/>
              <a:t>22/01/15</a:t>
            </a:fld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091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6DE2-31AE-734E-B313-7A02ABAABC59}" type="datetime1">
              <a:rPr lang="es-ES" smtClean="0"/>
              <a:t>22/01/15</a:t>
            </a:fld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0366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04877-ABC1-6244-9F67-866D476647E0}" type="datetime1">
              <a:rPr lang="es-ES" smtClean="0"/>
              <a:t>22/01/15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93240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308C-A7BB-B541-A0CC-27DB3183FB6F}" type="datetime1">
              <a:rPr lang="es-ES" smtClean="0"/>
              <a:t>22/01/15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0141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FF016-382A-7E47-9CEE-FC167CA4262C}" type="datetime1">
              <a:rPr lang="es-ES" smtClean="0"/>
              <a:t>22/01/15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35956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33C8A-F539-8348-9D41-54263D6872C4}" type="datetime1">
              <a:rPr lang="es-ES" smtClean="0"/>
              <a:t>22/01/15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5616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55528-4C65-944D-BBBF-31C2564386AA}" type="datetime1">
              <a:rPr lang="es-ES" smtClean="0"/>
              <a:t>22/01/15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F8865-B4A7-5345-8AB0-3797AC199492}" type="slidenum">
              <a:rPr lang="ca-ES" smtClean="0"/>
              <a:t>‹Nr.›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0241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3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3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Relationship Id="rId3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Relationship Id="rId3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mtClean="0"/>
              <a:t>LA EXPANSI</a:t>
            </a:r>
            <a:r>
              <a:rPr lang="es-ES" smtClean="0"/>
              <a:t>ÓN </a:t>
            </a:r>
            <a:r>
              <a:rPr lang="es-ES" smtClean="0"/>
              <a:t>DEL </a:t>
            </a:r>
            <a:r>
              <a:rPr lang="es-ES" dirty="0" smtClean="0"/>
              <a:t>CAPITALISMO INDUSTRIAL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400" b="1" dirty="0"/>
              <a:t>Prof. Carles Manera</a:t>
            </a:r>
          </a:p>
          <a:p>
            <a:r>
              <a:rPr lang="es-ES" sz="1500" dirty="0"/>
              <a:t>con la ayuda de Carla Yadira Morales Morales, alumna colaboradora </a:t>
            </a:r>
            <a:r>
              <a:rPr lang="es-ES" sz="1400" dirty="0"/>
              <a:t>de la cátedra de Historia Económica 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8469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26394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907" y="0"/>
            <a:ext cx="6445545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70169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38100"/>
            <a:ext cx="9105900" cy="67818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06794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08232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8889131" cy="6824669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6468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20497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19983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862" y="0"/>
            <a:ext cx="6453277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78196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292100"/>
            <a:ext cx="6502400" cy="62738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56911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83" y="664266"/>
            <a:ext cx="8514556" cy="5185269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78002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1424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246" y="0"/>
            <a:ext cx="4429753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76974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57304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304" y="0"/>
            <a:ext cx="4286696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34530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9197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84727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432830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309" y="0"/>
            <a:ext cx="4815691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62136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8049821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56018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9612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8625"/>
            <a:ext cx="4721792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71" y="-18625"/>
            <a:ext cx="4280029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24586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7544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448" y="0"/>
            <a:ext cx="4368552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19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16883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32364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334" y="0"/>
            <a:ext cx="4350666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23127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0390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906" y="0"/>
            <a:ext cx="4440094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05066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0822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732" y="0"/>
            <a:ext cx="4719268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0964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220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206" y="0"/>
            <a:ext cx="4801794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23235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3467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678" y="0"/>
            <a:ext cx="4609322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89837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531622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622" y="0"/>
            <a:ext cx="4612378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82227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86883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884" y="0"/>
            <a:ext cx="4657116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35024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51795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950" y="0"/>
            <a:ext cx="4626050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65344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87491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7491" y="0"/>
            <a:ext cx="4856509" cy="68580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36918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07" y="0"/>
            <a:ext cx="7529826" cy="68580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29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41624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508000"/>
            <a:ext cx="7289800" cy="58293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2039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7100"/>
            <a:ext cx="9131300" cy="49911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525504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787400"/>
            <a:ext cx="8597900" cy="5283200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02972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0100"/>
            <a:ext cx="9144000" cy="5237584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17002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74700"/>
            <a:ext cx="8674100" cy="52959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861753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87400"/>
            <a:ext cx="8686800" cy="52705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28955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457200"/>
            <a:ext cx="8661400" cy="59436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172762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723900"/>
            <a:ext cx="8432800" cy="54102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128580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495300"/>
            <a:ext cx="8712200" cy="58674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99109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647700"/>
            <a:ext cx="8737600" cy="55499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39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462572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8000"/>
            <a:ext cx="8839200" cy="58293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40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350393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08000"/>
            <a:ext cx="8839200" cy="5829300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Prof. Carles Manera</a:t>
            </a:r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F8865-B4A7-5345-8AB0-3797AC199492}" type="slidenum">
              <a:rPr lang="ca-ES" smtClean="0"/>
              <a:t>41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32529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231</Words>
  <Application>Microsoft Macintosh PowerPoint</Application>
  <PresentationFormat>Presentación en pantalla (4:3)</PresentationFormat>
  <Paragraphs>85</Paragraphs>
  <Slides>41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2" baseType="lpstr">
      <vt:lpstr>Tema de Office</vt:lpstr>
      <vt:lpstr>LA EXPANSIÓN DEL CAPITALISMO INDUSTRIAL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Carla Morales</dc:creator>
  <cp:lastModifiedBy>Carles Manera</cp:lastModifiedBy>
  <cp:revision>6</cp:revision>
  <dcterms:created xsi:type="dcterms:W3CDTF">2015-01-19T16:59:17Z</dcterms:created>
  <dcterms:modified xsi:type="dcterms:W3CDTF">2015-01-22T17:16:29Z</dcterms:modified>
</cp:coreProperties>
</file>