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handoutMasterIdLst>
    <p:handoutMasterId r:id="rId17"/>
  </p:handout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7" r:id="rId14"/>
    <p:sldId id="269" r:id="rId15"/>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95" autoAdjust="0"/>
    <p:restoredTop sz="94660"/>
  </p:normalViewPr>
  <p:slideViewPr>
    <p:cSldViewPr snapToGrid="0" snapToObjects="1">
      <p:cViewPr varScale="1">
        <p:scale>
          <a:sx n="83" d="100"/>
          <a:sy n="83" d="100"/>
        </p:scale>
        <p:origin x="-800"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997B0D4-E598-3C4E-B85B-C74062570C73}" type="datetimeFigureOut">
              <a:rPr lang="es-ES" smtClean="0"/>
              <a:t>25/09/15</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A3B3935-D801-A64F-81D3-1C35E6CBF2D6}" type="slidenum">
              <a:rPr lang="es-ES" smtClean="0"/>
              <a:t>‹Nr.›</a:t>
            </a:fld>
            <a:endParaRPr lang="es-ES"/>
          </a:p>
        </p:txBody>
      </p:sp>
    </p:spTree>
    <p:extLst>
      <p:ext uri="{BB962C8B-B14F-4D97-AF65-F5344CB8AC3E}">
        <p14:creationId xmlns:p14="http://schemas.microsoft.com/office/powerpoint/2010/main" val="9039793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989B30-2804-B74D-835E-08799AB4582B}" type="datetimeFigureOut">
              <a:rPr lang="es-ES" smtClean="0"/>
              <a:t>25/09/15</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F97D8E-CAA3-A145-AC38-78DC0A025A1B}" type="slidenum">
              <a:rPr lang="es-ES" smtClean="0"/>
              <a:t>‹Nr.›</a:t>
            </a:fld>
            <a:endParaRPr lang="es-ES"/>
          </a:p>
        </p:txBody>
      </p:sp>
    </p:spTree>
    <p:extLst>
      <p:ext uri="{BB962C8B-B14F-4D97-AF65-F5344CB8AC3E}">
        <p14:creationId xmlns:p14="http://schemas.microsoft.com/office/powerpoint/2010/main" val="247171915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10F97D8E-CAA3-A145-AC38-78DC0A025A1B}" type="slidenum">
              <a:rPr lang="es-ES" smtClean="0"/>
              <a:t>11</a:t>
            </a:fld>
            <a:endParaRPr lang="es-ES"/>
          </a:p>
        </p:txBody>
      </p:sp>
    </p:spTree>
    <p:extLst>
      <p:ext uri="{BB962C8B-B14F-4D97-AF65-F5344CB8AC3E}">
        <p14:creationId xmlns:p14="http://schemas.microsoft.com/office/powerpoint/2010/main" val="33529540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62C24718-0639-8548-A1F1-7BCDDEAE0EA6}" type="datetime1">
              <a:rPr lang="es-ES" smtClean="0"/>
              <a:t>25/09/15</a:t>
            </a:fld>
            <a:endParaRPr lang="es-ES"/>
          </a:p>
        </p:txBody>
      </p:sp>
      <p:sp>
        <p:nvSpPr>
          <p:cNvPr id="5" name="Marcador de pie de página 4"/>
          <p:cNvSpPr>
            <a:spLocks noGrp="1"/>
          </p:cNvSpPr>
          <p:nvPr>
            <p:ph type="ftr" sz="quarter" idx="11"/>
          </p:nvPr>
        </p:nvSpPr>
        <p:spPr/>
        <p:txBody>
          <a:bodyPr/>
          <a:lstStyle/>
          <a:p>
            <a:r>
              <a:rPr lang="es-ES_tradnl" smtClean="0"/>
              <a:t>Prof. Carles Manera</a:t>
            </a:r>
            <a:endParaRPr lang="es-ES"/>
          </a:p>
        </p:txBody>
      </p:sp>
      <p:sp>
        <p:nvSpPr>
          <p:cNvPr id="6" name="Marcador de número de diapositiva 5"/>
          <p:cNvSpPr>
            <a:spLocks noGrp="1"/>
          </p:cNvSpPr>
          <p:nvPr>
            <p:ph type="sldNum" sz="quarter" idx="12"/>
          </p:nvPr>
        </p:nvSpPr>
        <p:spPr/>
        <p:txBody>
          <a:bodyPr/>
          <a:lstStyle/>
          <a:p>
            <a:fld id="{2445B4A1-3A52-6047-8AF5-E28146A249D9}" type="slidenum">
              <a:rPr lang="es-ES" smtClean="0"/>
              <a:t>‹Nr.›</a:t>
            </a:fld>
            <a:endParaRPr lang="es-ES"/>
          </a:p>
        </p:txBody>
      </p:sp>
    </p:spTree>
    <p:extLst>
      <p:ext uri="{BB962C8B-B14F-4D97-AF65-F5344CB8AC3E}">
        <p14:creationId xmlns:p14="http://schemas.microsoft.com/office/powerpoint/2010/main" val="19517898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B3F30F6B-BD7B-6543-A97F-9DA5FA53B29E}" type="datetime1">
              <a:rPr lang="es-ES" smtClean="0"/>
              <a:t>25/09/15</a:t>
            </a:fld>
            <a:endParaRPr lang="es-ES"/>
          </a:p>
        </p:txBody>
      </p:sp>
      <p:sp>
        <p:nvSpPr>
          <p:cNvPr id="5" name="Marcador de pie de página 4"/>
          <p:cNvSpPr>
            <a:spLocks noGrp="1"/>
          </p:cNvSpPr>
          <p:nvPr>
            <p:ph type="ftr" sz="quarter" idx="11"/>
          </p:nvPr>
        </p:nvSpPr>
        <p:spPr/>
        <p:txBody>
          <a:bodyPr/>
          <a:lstStyle/>
          <a:p>
            <a:r>
              <a:rPr lang="es-ES_tradnl" smtClean="0"/>
              <a:t>Prof. Carles Manera</a:t>
            </a:r>
            <a:endParaRPr lang="es-ES"/>
          </a:p>
        </p:txBody>
      </p:sp>
      <p:sp>
        <p:nvSpPr>
          <p:cNvPr id="6" name="Marcador de número de diapositiva 5"/>
          <p:cNvSpPr>
            <a:spLocks noGrp="1"/>
          </p:cNvSpPr>
          <p:nvPr>
            <p:ph type="sldNum" sz="quarter" idx="12"/>
          </p:nvPr>
        </p:nvSpPr>
        <p:spPr/>
        <p:txBody>
          <a:bodyPr/>
          <a:lstStyle/>
          <a:p>
            <a:fld id="{2445B4A1-3A52-6047-8AF5-E28146A249D9}" type="slidenum">
              <a:rPr lang="es-ES" smtClean="0"/>
              <a:t>‹Nr.›</a:t>
            </a:fld>
            <a:endParaRPr lang="es-ES"/>
          </a:p>
        </p:txBody>
      </p:sp>
    </p:spTree>
    <p:extLst>
      <p:ext uri="{BB962C8B-B14F-4D97-AF65-F5344CB8AC3E}">
        <p14:creationId xmlns:p14="http://schemas.microsoft.com/office/powerpoint/2010/main" val="313286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D381287B-D222-6A42-917F-E3E16F47B97F}" type="datetime1">
              <a:rPr lang="es-ES" smtClean="0"/>
              <a:t>25/09/15</a:t>
            </a:fld>
            <a:endParaRPr lang="es-ES"/>
          </a:p>
        </p:txBody>
      </p:sp>
      <p:sp>
        <p:nvSpPr>
          <p:cNvPr id="5" name="Marcador de pie de página 4"/>
          <p:cNvSpPr>
            <a:spLocks noGrp="1"/>
          </p:cNvSpPr>
          <p:nvPr>
            <p:ph type="ftr" sz="quarter" idx="11"/>
          </p:nvPr>
        </p:nvSpPr>
        <p:spPr/>
        <p:txBody>
          <a:bodyPr/>
          <a:lstStyle/>
          <a:p>
            <a:r>
              <a:rPr lang="es-ES_tradnl" smtClean="0"/>
              <a:t>Prof. Carles Manera</a:t>
            </a:r>
            <a:endParaRPr lang="es-ES"/>
          </a:p>
        </p:txBody>
      </p:sp>
      <p:sp>
        <p:nvSpPr>
          <p:cNvPr id="6" name="Marcador de número de diapositiva 5"/>
          <p:cNvSpPr>
            <a:spLocks noGrp="1"/>
          </p:cNvSpPr>
          <p:nvPr>
            <p:ph type="sldNum" sz="quarter" idx="12"/>
          </p:nvPr>
        </p:nvSpPr>
        <p:spPr/>
        <p:txBody>
          <a:bodyPr/>
          <a:lstStyle/>
          <a:p>
            <a:fld id="{2445B4A1-3A52-6047-8AF5-E28146A249D9}" type="slidenum">
              <a:rPr lang="es-ES" smtClean="0"/>
              <a:t>‹Nr.›</a:t>
            </a:fld>
            <a:endParaRPr lang="es-ES"/>
          </a:p>
        </p:txBody>
      </p:sp>
    </p:spTree>
    <p:extLst>
      <p:ext uri="{BB962C8B-B14F-4D97-AF65-F5344CB8AC3E}">
        <p14:creationId xmlns:p14="http://schemas.microsoft.com/office/powerpoint/2010/main" val="1965106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4"/>
          <p:cNvSpPr>
            <a:spLocks noGrp="1"/>
          </p:cNvSpPr>
          <p:nvPr>
            <p:ph type="dt" sz="half" idx="10"/>
          </p:nvPr>
        </p:nvSpPr>
        <p:spPr/>
        <p:txBody>
          <a:bodyPr/>
          <a:lstStyle/>
          <a:p>
            <a:fld id="{442FD1D5-2BD7-DB46-BA5F-9C4DF26A9F61}" type="datetime1">
              <a:rPr lang="es-ES" smtClean="0"/>
              <a:t>25/09/15</a:t>
            </a:fld>
            <a:endParaRPr lang="es-ES"/>
          </a:p>
        </p:txBody>
      </p:sp>
      <p:sp>
        <p:nvSpPr>
          <p:cNvPr id="6" name="Marcador de pie de página 5"/>
          <p:cNvSpPr>
            <a:spLocks noGrp="1"/>
          </p:cNvSpPr>
          <p:nvPr>
            <p:ph type="ftr" sz="quarter" idx="11"/>
          </p:nvPr>
        </p:nvSpPr>
        <p:spPr/>
        <p:txBody>
          <a:bodyPr/>
          <a:lstStyle/>
          <a:p>
            <a:r>
              <a:rPr lang="es-ES_tradnl" smtClean="0"/>
              <a:t>Prof. Carles Manera</a:t>
            </a:r>
            <a:endParaRPr lang="es-ES"/>
          </a:p>
        </p:txBody>
      </p:sp>
      <p:sp>
        <p:nvSpPr>
          <p:cNvPr id="7" name="Marcador de número de diapositiva 6"/>
          <p:cNvSpPr>
            <a:spLocks noGrp="1"/>
          </p:cNvSpPr>
          <p:nvPr>
            <p:ph type="sldNum" sz="quarter" idx="12"/>
          </p:nvPr>
        </p:nvSpPr>
        <p:spPr/>
        <p:txBody>
          <a:bodyPr/>
          <a:lstStyle/>
          <a:p>
            <a:fld id="{2445B4A1-3A52-6047-8AF5-E28146A249D9}" type="slidenum">
              <a:rPr lang="es-ES" smtClean="0"/>
              <a:t>‹Nr.›</a:t>
            </a:fld>
            <a:endParaRPr lang="es-ES"/>
          </a:p>
        </p:txBody>
      </p:sp>
    </p:spTree>
    <p:extLst>
      <p:ext uri="{BB962C8B-B14F-4D97-AF65-F5344CB8AC3E}">
        <p14:creationId xmlns:p14="http://schemas.microsoft.com/office/powerpoint/2010/main" val="3152008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6"/>
          <p:cNvSpPr>
            <a:spLocks noGrp="1"/>
          </p:cNvSpPr>
          <p:nvPr>
            <p:ph type="dt" sz="half" idx="10"/>
          </p:nvPr>
        </p:nvSpPr>
        <p:spPr/>
        <p:txBody>
          <a:bodyPr/>
          <a:lstStyle/>
          <a:p>
            <a:fld id="{7B8D04C8-C887-4641-9E69-215F2B603FDC}" type="datetime1">
              <a:rPr lang="es-ES" smtClean="0"/>
              <a:t>25/09/15</a:t>
            </a:fld>
            <a:endParaRPr lang="es-ES"/>
          </a:p>
        </p:txBody>
      </p:sp>
      <p:sp>
        <p:nvSpPr>
          <p:cNvPr id="8" name="Marcador de pie de página 7"/>
          <p:cNvSpPr>
            <a:spLocks noGrp="1"/>
          </p:cNvSpPr>
          <p:nvPr>
            <p:ph type="ftr" sz="quarter" idx="11"/>
          </p:nvPr>
        </p:nvSpPr>
        <p:spPr/>
        <p:txBody>
          <a:bodyPr/>
          <a:lstStyle/>
          <a:p>
            <a:r>
              <a:rPr lang="es-ES_tradnl" smtClean="0"/>
              <a:t>Prof. Carles Manera</a:t>
            </a:r>
            <a:endParaRPr lang="es-ES"/>
          </a:p>
        </p:txBody>
      </p:sp>
      <p:sp>
        <p:nvSpPr>
          <p:cNvPr id="9" name="Marcador de número de diapositiva 8"/>
          <p:cNvSpPr>
            <a:spLocks noGrp="1"/>
          </p:cNvSpPr>
          <p:nvPr>
            <p:ph type="sldNum" sz="quarter" idx="12"/>
          </p:nvPr>
        </p:nvSpPr>
        <p:spPr/>
        <p:txBody>
          <a:bodyPr/>
          <a:lstStyle/>
          <a:p>
            <a:fld id="{2445B4A1-3A52-6047-8AF5-E28146A249D9}" type="slidenum">
              <a:rPr lang="es-ES" smtClean="0"/>
              <a:t>‹Nr.›</a:t>
            </a:fld>
            <a:endParaRPr lang="es-ES"/>
          </a:p>
        </p:txBody>
      </p:sp>
    </p:spTree>
    <p:extLst>
      <p:ext uri="{BB962C8B-B14F-4D97-AF65-F5344CB8AC3E}">
        <p14:creationId xmlns:p14="http://schemas.microsoft.com/office/powerpoint/2010/main" val="42536788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2"/>
          <p:cNvSpPr>
            <a:spLocks noGrp="1"/>
          </p:cNvSpPr>
          <p:nvPr>
            <p:ph type="dt" sz="half" idx="10"/>
          </p:nvPr>
        </p:nvSpPr>
        <p:spPr/>
        <p:txBody>
          <a:bodyPr/>
          <a:lstStyle/>
          <a:p>
            <a:fld id="{B6E62DE9-5435-EC4F-8A85-FA28CD75CA07}" type="datetime1">
              <a:rPr lang="es-ES" smtClean="0"/>
              <a:t>25/09/15</a:t>
            </a:fld>
            <a:endParaRPr lang="es-ES"/>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2445B4A1-3A52-6047-8AF5-E28146A249D9}" type="slidenum">
              <a:rPr lang="es-ES" smtClean="0"/>
              <a:t>‹Nr.›</a:t>
            </a:fld>
            <a:endParaRPr lang="es-ES"/>
          </a:p>
        </p:txBody>
      </p:sp>
    </p:spTree>
    <p:extLst>
      <p:ext uri="{BB962C8B-B14F-4D97-AF65-F5344CB8AC3E}">
        <p14:creationId xmlns:p14="http://schemas.microsoft.com/office/powerpoint/2010/main" val="1970357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B38099B-D200-DC4C-BB23-BABB07A35CFD}" type="datetime1">
              <a:rPr lang="es-ES" smtClean="0"/>
              <a:t>25/09/15</a:t>
            </a:fld>
            <a:endParaRPr lang="es-ES"/>
          </a:p>
        </p:txBody>
      </p:sp>
      <p:sp>
        <p:nvSpPr>
          <p:cNvPr id="3" name="Marcador de pie de página 2"/>
          <p:cNvSpPr>
            <a:spLocks noGrp="1"/>
          </p:cNvSpPr>
          <p:nvPr>
            <p:ph type="ftr" sz="quarter" idx="11"/>
          </p:nvPr>
        </p:nvSpPr>
        <p:spPr/>
        <p:txBody>
          <a:bodyPr/>
          <a:lstStyle/>
          <a:p>
            <a:r>
              <a:rPr lang="es-ES_tradnl" smtClean="0"/>
              <a:t>Prof. Carles Manera</a:t>
            </a:r>
            <a:endParaRPr lang="es-ES"/>
          </a:p>
        </p:txBody>
      </p:sp>
      <p:sp>
        <p:nvSpPr>
          <p:cNvPr id="4" name="Marcador de número de diapositiva 3"/>
          <p:cNvSpPr>
            <a:spLocks noGrp="1"/>
          </p:cNvSpPr>
          <p:nvPr>
            <p:ph type="sldNum" sz="quarter" idx="12"/>
          </p:nvPr>
        </p:nvSpPr>
        <p:spPr/>
        <p:txBody>
          <a:bodyPr/>
          <a:lstStyle/>
          <a:p>
            <a:fld id="{2445B4A1-3A52-6047-8AF5-E28146A249D9}" type="slidenum">
              <a:rPr lang="es-ES" smtClean="0"/>
              <a:t>‹Nr.›</a:t>
            </a:fld>
            <a:endParaRPr lang="es-ES"/>
          </a:p>
        </p:txBody>
      </p:sp>
    </p:spTree>
    <p:extLst>
      <p:ext uri="{BB962C8B-B14F-4D97-AF65-F5344CB8AC3E}">
        <p14:creationId xmlns:p14="http://schemas.microsoft.com/office/powerpoint/2010/main" val="1713230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B779AFC7-3991-B345-89F5-70619D001475}" type="datetime1">
              <a:rPr lang="es-ES" smtClean="0"/>
              <a:t>25/09/15</a:t>
            </a:fld>
            <a:endParaRPr lang="es-ES"/>
          </a:p>
        </p:txBody>
      </p:sp>
      <p:sp>
        <p:nvSpPr>
          <p:cNvPr id="6" name="Marcador de pie de página 5"/>
          <p:cNvSpPr>
            <a:spLocks noGrp="1"/>
          </p:cNvSpPr>
          <p:nvPr>
            <p:ph type="ftr" sz="quarter" idx="11"/>
          </p:nvPr>
        </p:nvSpPr>
        <p:spPr/>
        <p:txBody>
          <a:bodyPr/>
          <a:lstStyle/>
          <a:p>
            <a:r>
              <a:rPr lang="es-ES_tradnl" smtClean="0"/>
              <a:t>Prof. Carles Manera</a:t>
            </a:r>
            <a:endParaRPr lang="es-ES"/>
          </a:p>
        </p:txBody>
      </p:sp>
      <p:sp>
        <p:nvSpPr>
          <p:cNvPr id="7" name="Marcador de número de diapositiva 6"/>
          <p:cNvSpPr>
            <a:spLocks noGrp="1"/>
          </p:cNvSpPr>
          <p:nvPr>
            <p:ph type="sldNum" sz="quarter" idx="12"/>
          </p:nvPr>
        </p:nvSpPr>
        <p:spPr/>
        <p:txBody>
          <a:bodyPr/>
          <a:lstStyle/>
          <a:p>
            <a:fld id="{2445B4A1-3A52-6047-8AF5-E28146A249D9}" type="slidenum">
              <a:rPr lang="es-ES" smtClean="0"/>
              <a:t>‹Nr.›</a:t>
            </a:fld>
            <a:endParaRPr lang="es-ES"/>
          </a:p>
        </p:txBody>
      </p:sp>
    </p:spTree>
    <p:extLst>
      <p:ext uri="{BB962C8B-B14F-4D97-AF65-F5344CB8AC3E}">
        <p14:creationId xmlns:p14="http://schemas.microsoft.com/office/powerpoint/2010/main" val="41365013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3DB839B5-6593-234E-98BE-9C19151E0339}" type="datetime1">
              <a:rPr lang="es-ES" smtClean="0"/>
              <a:t>25/09/15</a:t>
            </a:fld>
            <a:endParaRPr lang="es-ES"/>
          </a:p>
        </p:txBody>
      </p:sp>
      <p:sp>
        <p:nvSpPr>
          <p:cNvPr id="6" name="Marcador de pie de página 5"/>
          <p:cNvSpPr>
            <a:spLocks noGrp="1"/>
          </p:cNvSpPr>
          <p:nvPr>
            <p:ph type="ftr" sz="quarter" idx="11"/>
          </p:nvPr>
        </p:nvSpPr>
        <p:spPr/>
        <p:txBody>
          <a:bodyPr/>
          <a:lstStyle/>
          <a:p>
            <a:r>
              <a:rPr lang="es-ES_tradnl" smtClean="0"/>
              <a:t>Prof. Carles Manera</a:t>
            </a:r>
            <a:endParaRPr lang="es-ES"/>
          </a:p>
        </p:txBody>
      </p:sp>
      <p:sp>
        <p:nvSpPr>
          <p:cNvPr id="7" name="Marcador de número de diapositiva 6"/>
          <p:cNvSpPr>
            <a:spLocks noGrp="1"/>
          </p:cNvSpPr>
          <p:nvPr>
            <p:ph type="sldNum" sz="quarter" idx="12"/>
          </p:nvPr>
        </p:nvSpPr>
        <p:spPr/>
        <p:txBody>
          <a:bodyPr/>
          <a:lstStyle/>
          <a:p>
            <a:fld id="{2445B4A1-3A52-6047-8AF5-E28146A249D9}" type="slidenum">
              <a:rPr lang="es-ES" smtClean="0"/>
              <a:t>‹Nr.›</a:t>
            </a:fld>
            <a:endParaRPr lang="es-ES"/>
          </a:p>
        </p:txBody>
      </p:sp>
    </p:spTree>
    <p:extLst>
      <p:ext uri="{BB962C8B-B14F-4D97-AF65-F5344CB8AC3E}">
        <p14:creationId xmlns:p14="http://schemas.microsoft.com/office/powerpoint/2010/main" val="20116500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8D74215D-DF10-454F-B796-F390203B8069}" type="datetime1">
              <a:rPr lang="es-ES" smtClean="0"/>
              <a:t>25/09/15</a:t>
            </a:fld>
            <a:endParaRPr lang="es-ES"/>
          </a:p>
        </p:txBody>
      </p:sp>
      <p:sp>
        <p:nvSpPr>
          <p:cNvPr id="5" name="Marcador de pie de página 4"/>
          <p:cNvSpPr>
            <a:spLocks noGrp="1"/>
          </p:cNvSpPr>
          <p:nvPr>
            <p:ph type="ftr" sz="quarter" idx="11"/>
          </p:nvPr>
        </p:nvSpPr>
        <p:spPr/>
        <p:txBody>
          <a:bodyPr/>
          <a:lstStyle/>
          <a:p>
            <a:r>
              <a:rPr lang="es-ES_tradnl" smtClean="0"/>
              <a:t>Prof. Carles Manera</a:t>
            </a:r>
            <a:endParaRPr lang="es-ES"/>
          </a:p>
        </p:txBody>
      </p:sp>
      <p:sp>
        <p:nvSpPr>
          <p:cNvPr id="6" name="Marcador de número de diapositiva 5"/>
          <p:cNvSpPr>
            <a:spLocks noGrp="1"/>
          </p:cNvSpPr>
          <p:nvPr>
            <p:ph type="sldNum" sz="quarter" idx="12"/>
          </p:nvPr>
        </p:nvSpPr>
        <p:spPr/>
        <p:txBody>
          <a:bodyPr/>
          <a:lstStyle/>
          <a:p>
            <a:fld id="{2445B4A1-3A52-6047-8AF5-E28146A249D9}" type="slidenum">
              <a:rPr lang="es-ES" smtClean="0"/>
              <a:t>‹Nr.›</a:t>
            </a:fld>
            <a:endParaRPr lang="es-ES"/>
          </a:p>
        </p:txBody>
      </p:sp>
    </p:spTree>
    <p:extLst>
      <p:ext uri="{BB962C8B-B14F-4D97-AF65-F5344CB8AC3E}">
        <p14:creationId xmlns:p14="http://schemas.microsoft.com/office/powerpoint/2010/main" val="3187697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77596ECB-3FE0-3B49-B624-527AA06CB9EA}" type="datetime1">
              <a:rPr lang="es-ES" smtClean="0"/>
              <a:t>25/09/15</a:t>
            </a:fld>
            <a:endParaRPr lang="es-ES"/>
          </a:p>
        </p:txBody>
      </p:sp>
      <p:sp>
        <p:nvSpPr>
          <p:cNvPr id="5" name="Marcador de pie de página 4"/>
          <p:cNvSpPr>
            <a:spLocks noGrp="1"/>
          </p:cNvSpPr>
          <p:nvPr>
            <p:ph type="ftr" sz="quarter" idx="11"/>
          </p:nvPr>
        </p:nvSpPr>
        <p:spPr/>
        <p:txBody>
          <a:bodyPr/>
          <a:lstStyle/>
          <a:p>
            <a:r>
              <a:rPr lang="es-ES_tradnl" smtClean="0"/>
              <a:t>Prof. Carles Manera</a:t>
            </a:r>
            <a:endParaRPr lang="es-ES"/>
          </a:p>
        </p:txBody>
      </p:sp>
      <p:sp>
        <p:nvSpPr>
          <p:cNvPr id="6" name="Marcador de número de diapositiva 5"/>
          <p:cNvSpPr>
            <a:spLocks noGrp="1"/>
          </p:cNvSpPr>
          <p:nvPr>
            <p:ph type="sldNum" sz="quarter" idx="12"/>
          </p:nvPr>
        </p:nvSpPr>
        <p:spPr/>
        <p:txBody>
          <a:bodyPr/>
          <a:lstStyle/>
          <a:p>
            <a:fld id="{2445B4A1-3A52-6047-8AF5-E28146A249D9}" type="slidenum">
              <a:rPr lang="es-ES" smtClean="0"/>
              <a:t>‹Nr.›</a:t>
            </a:fld>
            <a:endParaRPr lang="es-ES"/>
          </a:p>
        </p:txBody>
      </p:sp>
    </p:spTree>
    <p:extLst>
      <p:ext uri="{BB962C8B-B14F-4D97-AF65-F5344CB8AC3E}">
        <p14:creationId xmlns:p14="http://schemas.microsoft.com/office/powerpoint/2010/main" val="266420643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B24B13-9BD2-F941-92D6-0A682CC7224B}" type="datetime1">
              <a:rPr lang="es-ES" smtClean="0"/>
              <a:t>25/09/15</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_tradnl" smtClean="0"/>
              <a:t>Prof. Carles Manera</a:t>
            </a:r>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45B4A1-3A52-6047-8AF5-E28146A249D9}" type="slidenum">
              <a:rPr lang="es-ES" smtClean="0"/>
              <a:t>‹Nr.›</a:t>
            </a:fld>
            <a:endParaRPr lang="es-ES"/>
          </a:p>
        </p:txBody>
      </p:sp>
    </p:spTree>
    <p:extLst>
      <p:ext uri="{BB962C8B-B14F-4D97-AF65-F5344CB8AC3E}">
        <p14:creationId xmlns:p14="http://schemas.microsoft.com/office/powerpoint/2010/main" val="15213737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hyperlink" Target="http://www.tecnologias.us/revolucion%20industrial.htm"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ES" dirty="0" smtClean="0"/>
              <a:t>M</a:t>
            </a:r>
            <a:r>
              <a:rPr lang="es-ES" dirty="0" smtClean="0"/>
              <a:t>áquinas de la Revolución Industrial: de las manos al vapor</a:t>
            </a:r>
            <a:endParaRPr lang="es-ES" dirty="0"/>
          </a:p>
        </p:txBody>
      </p:sp>
      <p:sp>
        <p:nvSpPr>
          <p:cNvPr id="3" name="Subtítulo 2"/>
          <p:cNvSpPr>
            <a:spLocks noGrp="1"/>
          </p:cNvSpPr>
          <p:nvPr>
            <p:ph type="subTitle" idx="1"/>
          </p:nvPr>
        </p:nvSpPr>
        <p:spPr/>
        <p:txBody>
          <a:bodyPr/>
          <a:lstStyle/>
          <a:p>
            <a:r>
              <a:rPr lang="es-ES" dirty="0" smtClean="0"/>
              <a:t>Carles Manera</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2445B4A1-3A52-6047-8AF5-E28146A249D9}" type="slidenum">
              <a:rPr lang="es-ES" smtClean="0"/>
              <a:t>1</a:t>
            </a:fld>
            <a:endParaRPr lang="es-ES"/>
          </a:p>
        </p:txBody>
      </p:sp>
    </p:spTree>
    <p:extLst>
      <p:ext uri="{BB962C8B-B14F-4D97-AF65-F5344CB8AC3E}">
        <p14:creationId xmlns:p14="http://schemas.microsoft.com/office/powerpoint/2010/main" val="1082582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El hilado tradicional</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2445B4A1-3A52-6047-8AF5-E28146A249D9}" type="slidenum">
              <a:rPr lang="es-ES" smtClean="0"/>
              <a:t>2</a:t>
            </a:fld>
            <a:endParaRPr lang="es-ES"/>
          </a:p>
        </p:txBody>
      </p:sp>
      <p:pic>
        <p:nvPicPr>
          <p:cNvPr id="8" name="Marcador de contenido 7"/>
          <p:cNvPicPr>
            <a:picLocks noGrp="1" noChangeAspect="1"/>
          </p:cNvPicPr>
          <p:nvPr>
            <p:ph idx="1"/>
          </p:nvPr>
        </p:nvPicPr>
        <p:blipFill>
          <a:blip r:embed="rId2"/>
          <a:srcRect l="-73645" r="-73645"/>
          <a:stretch>
            <a:fillRect/>
          </a:stretch>
        </p:blipFill>
        <p:spPr/>
      </p:pic>
    </p:spTree>
    <p:extLst>
      <p:ext uri="{BB962C8B-B14F-4D97-AF65-F5344CB8AC3E}">
        <p14:creationId xmlns:p14="http://schemas.microsoft.com/office/powerpoint/2010/main" val="3849117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La </a:t>
            </a:r>
            <a:r>
              <a:rPr lang="es-ES" dirty="0" err="1" smtClean="0"/>
              <a:t>jenny</a:t>
            </a:r>
            <a:r>
              <a:rPr lang="es-ES" dirty="0" smtClean="0"/>
              <a:t>…</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2445B4A1-3A52-6047-8AF5-E28146A249D9}" type="slidenum">
              <a:rPr lang="es-ES" smtClean="0"/>
              <a:t>3</a:t>
            </a:fld>
            <a:endParaRPr lang="es-ES"/>
          </a:p>
        </p:txBody>
      </p:sp>
      <p:pic>
        <p:nvPicPr>
          <p:cNvPr id="8" name="Marcador de contenido 7"/>
          <p:cNvPicPr>
            <a:picLocks noGrp="1" noChangeAspect="1"/>
          </p:cNvPicPr>
          <p:nvPr>
            <p:ph idx="1"/>
          </p:nvPr>
        </p:nvPicPr>
        <p:blipFill>
          <a:blip r:embed="rId2"/>
          <a:srcRect l="-17229" r="-17229"/>
          <a:stretch>
            <a:fillRect/>
          </a:stretch>
        </p:blipFill>
        <p:spPr/>
      </p:pic>
    </p:spTree>
    <p:extLst>
      <p:ext uri="{BB962C8B-B14F-4D97-AF65-F5344CB8AC3E}">
        <p14:creationId xmlns:p14="http://schemas.microsoft.com/office/powerpoint/2010/main" val="2350875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…inventada en 1766 por </a:t>
            </a:r>
            <a:br>
              <a:rPr lang="es-ES" dirty="0" smtClean="0"/>
            </a:br>
            <a:r>
              <a:rPr lang="es-ES" dirty="0" smtClean="0"/>
              <a:t>JAMES HARGREAVES </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2445B4A1-3A52-6047-8AF5-E28146A249D9}" type="slidenum">
              <a:rPr lang="es-ES" smtClean="0"/>
              <a:t>4</a:t>
            </a:fld>
            <a:endParaRPr lang="es-ES"/>
          </a:p>
        </p:txBody>
      </p:sp>
      <p:pic>
        <p:nvPicPr>
          <p:cNvPr id="8" name="Marcador de contenido 7"/>
          <p:cNvPicPr>
            <a:picLocks noGrp="1" noChangeAspect="1"/>
          </p:cNvPicPr>
          <p:nvPr>
            <p:ph idx="1"/>
          </p:nvPr>
        </p:nvPicPr>
        <p:blipFill>
          <a:blip r:embed="rId2"/>
          <a:srcRect l="-24419" r="-24419"/>
          <a:stretch>
            <a:fillRect/>
          </a:stretch>
        </p:blipFill>
        <p:spPr/>
      </p:pic>
    </p:spTree>
    <p:extLst>
      <p:ext uri="{BB962C8B-B14F-4D97-AF65-F5344CB8AC3E}">
        <p14:creationId xmlns:p14="http://schemas.microsoft.com/office/powerpoint/2010/main" val="3452331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La </a:t>
            </a:r>
            <a:r>
              <a:rPr lang="es-ES" dirty="0" err="1" smtClean="0"/>
              <a:t>Mule-jenny</a:t>
            </a:r>
            <a:r>
              <a:rPr lang="es-ES" dirty="0" smtClean="0"/>
              <a:t>…</a:t>
            </a:r>
            <a:endParaRPr lang="es-ES" dirty="0"/>
          </a:p>
        </p:txBody>
      </p:sp>
      <p:pic>
        <p:nvPicPr>
          <p:cNvPr id="6" name="Marcador de contenido 5" descr="mule_jenny_small.jpg"/>
          <p:cNvPicPr>
            <a:picLocks noGrp="1" noChangeAspect="1"/>
          </p:cNvPicPr>
          <p:nvPr>
            <p:ph idx="1"/>
          </p:nvPr>
        </p:nvPicPr>
        <p:blipFill>
          <a:blip r:embed="rId2">
            <a:extLst>
              <a:ext uri="{28A0092B-C50C-407E-A947-70E740481C1C}">
                <a14:useLocalDpi xmlns:a14="http://schemas.microsoft.com/office/drawing/2010/main" val="0"/>
              </a:ext>
            </a:extLst>
          </a:blip>
          <a:srcRect l="-9379" r="-9379"/>
          <a:stretch>
            <a:fillRect/>
          </a:stretch>
        </p:blipFill>
        <p:spPr/>
      </p:pic>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2445B4A1-3A52-6047-8AF5-E28146A249D9}" type="slidenum">
              <a:rPr lang="es-ES" smtClean="0"/>
              <a:t>5</a:t>
            </a:fld>
            <a:endParaRPr lang="es-ES"/>
          </a:p>
        </p:txBody>
      </p:sp>
    </p:spTree>
    <p:extLst>
      <p:ext uri="{BB962C8B-B14F-4D97-AF65-F5344CB8AC3E}">
        <p14:creationId xmlns:p14="http://schemas.microsoft.com/office/powerpoint/2010/main" val="751118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…inventada en 1779 por </a:t>
            </a:r>
            <a:br>
              <a:rPr lang="es-ES" dirty="0" smtClean="0"/>
            </a:br>
            <a:r>
              <a:rPr lang="es-ES" dirty="0" smtClean="0"/>
              <a:t>SAMUEL CROMPTON</a:t>
            </a:r>
            <a:endParaRPr lang="es-ES" dirty="0"/>
          </a:p>
        </p:txBody>
      </p:sp>
      <p:sp>
        <p:nvSpPr>
          <p:cNvPr id="3" name="Marcador de contenido 2"/>
          <p:cNvSpPr>
            <a:spLocks noGrp="1"/>
          </p:cNvSpPr>
          <p:nvPr>
            <p:ph idx="1"/>
          </p:nvPr>
        </p:nvSpPr>
        <p:spPr/>
        <p:txBody>
          <a:bodyPr>
            <a:normAutofit/>
          </a:bodyPr>
          <a:lstStyle/>
          <a:p>
            <a:pPr algn="just"/>
            <a:r>
              <a:rPr lang="es-ES_tradnl" dirty="0"/>
              <a:t>F</a:t>
            </a:r>
            <a:r>
              <a:rPr lang="es-ES_tradnl" dirty="0" smtClean="0"/>
              <a:t>uncionaba </a:t>
            </a:r>
            <a:r>
              <a:rPr lang="es-ES_tradnl" dirty="0"/>
              <a:t>con </a:t>
            </a:r>
            <a:r>
              <a:rPr lang="es-ES_tradnl" dirty="0" smtClean="0"/>
              <a:t>energ</a:t>
            </a:r>
            <a:r>
              <a:rPr lang="es-ES_tradnl" dirty="0" smtClean="0"/>
              <a:t>í</a:t>
            </a:r>
            <a:r>
              <a:rPr lang="es-ES_tradnl" dirty="0" smtClean="0"/>
              <a:t>a hidr</a:t>
            </a:r>
            <a:r>
              <a:rPr lang="es-ES_tradnl" dirty="0" smtClean="0"/>
              <a:t>á</a:t>
            </a:r>
            <a:r>
              <a:rPr lang="es-ES_tradnl" dirty="0" smtClean="0"/>
              <a:t>ulica</a:t>
            </a:r>
            <a:r>
              <a:rPr lang="es-ES_tradnl" dirty="0"/>
              <a:t>, esta </a:t>
            </a:r>
            <a:r>
              <a:rPr lang="es-ES_tradnl" dirty="0" smtClean="0"/>
              <a:t>m</a:t>
            </a:r>
            <a:r>
              <a:rPr lang="es-ES_tradnl" dirty="0" smtClean="0"/>
              <a:t>á</a:t>
            </a:r>
            <a:r>
              <a:rPr lang="es-ES_tradnl" dirty="0" smtClean="0"/>
              <a:t>quina produc</a:t>
            </a:r>
            <a:r>
              <a:rPr lang="es-ES_tradnl" dirty="0" smtClean="0"/>
              <a:t>í</a:t>
            </a:r>
            <a:r>
              <a:rPr lang="es-ES_tradnl" dirty="0" smtClean="0"/>
              <a:t>a </a:t>
            </a:r>
            <a:r>
              <a:rPr lang="es-ES_tradnl" dirty="0"/>
              <a:t>el hilo </a:t>
            </a:r>
            <a:r>
              <a:rPr lang="es-ES_tradnl" dirty="0" smtClean="0"/>
              <a:t>fuerte </a:t>
            </a:r>
            <a:r>
              <a:rPr lang="es-ES_tradnl" dirty="0"/>
              <a:t>pero, delgado que era conveniente para cualquier clase de textil. Al principio, esto fue usado para hacer girar el </a:t>
            </a:r>
            <a:r>
              <a:rPr lang="es-ES_tradnl" dirty="0" smtClean="0"/>
              <a:t>algod</a:t>
            </a:r>
            <a:r>
              <a:rPr lang="es-ES_tradnl" dirty="0" smtClean="0"/>
              <a:t>ó</a:t>
            </a:r>
            <a:r>
              <a:rPr lang="es-ES_tradnl" dirty="0" smtClean="0"/>
              <a:t>n</a:t>
            </a:r>
            <a:r>
              <a:rPr lang="es-ES_tradnl" dirty="0"/>
              <a:t>, pero </a:t>
            </a:r>
            <a:r>
              <a:rPr lang="es-ES_tradnl" dirty="0" smtClean="0"/>
              <a:t>m</a:t>
            </a:r>
            <a:r>
              <a:rPr lang="es-ES_tradnl" dirty="0" smtClean="0"/>
              <a:t>á</a:t>
            </a:r>
            <a:r>
              <a:rPr lang="es-ES_tradnl" dirty="0" smtClean="0"/>
              <a:t>s </a:t>
            </a:r>
            <a:r>
              <a:rPr lang="es-ES_tradnl" dirty="0"/>
              <a:t>tarde se </a:t>
            </a:r>
            <a:r>
              <a:rPr lang="es-ES_tradnl" dirty="0" smtClean="0"/>
              <a:t>aplic</a:t>
            </a:r>
            <a:r>
              <a:rPr lang="es-ES_tradnl" dirty="0" smtClean="0"/>
              <a:t>ó</a:t>
            </a:r>
            <a:r>
              <a:rPr lang="es-ES_tradnl" dirty="0" smtClean="0"/>
              <a:t> </a:t>
            </a:r>
            <a:r>
              <a:rPr lang="es-ES_tradnl" dirty="0"/>
              <a:t>a otras </a:t>
            </a:r>
            <a:r>
              <a:rPr lang="es-ES_tradnl" dirty="0" smtClean="0"/>
              <a:t>fibras.</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2445B4A1-3A52-6047-8AF5-E28146A249D9}" type="slidenum">
              <a:rPr lang="es-ES" smtClean="0"/>
              <a:t>6</a:t>
            </a:fld>
            <a:endParaRPr lang="es-ES"/>
          </a:p>
        </p:txBody>
      </p:sp>
    </p:spTree>
    <p:extLst>
      <p:ext uri="{BB962C8B-B14F-4D97-AF65-F5344CB8AC3E}">
        <p14:creationId xmlns:p14="http://schemas.microsoft.com/office/powerpoint/2010/main" val="3497775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La </a:t>
            </a:r>
            <a:r>
              <a:rPr lang="es-ES" dirty="0" err="1" smtClean="0"/>
              <a:t>Water</a:t>
            </a:r>
            <a:r>
              <a:rPr lang="es-ES" dirty="0" smtClean="0"/>
              <a:t> </a:t>
            </a:r>
            <a:r>
              <a:rPr lang="es-ES" dirty="0" err="1" smtClean="0"/>
              <a:t>Frame</a:t>
            </a:r>
            <a:r>
              <a:rPr lang="es-ES" dirty="0" smtClean="0"/>
              <a:t>…</a:t>
            </a:r>
            <a:endParaRPr lang="es-ES" dirty="0"/>
          </a:p>
        </p:txBody>
      </p:sp>
      <p:pic>
        <p:nvPicPr>
          <p:cNvPr id="6" name="Marcador de contenido 5" descr="+waterframe.jpg"/>
          <p:cNvPicPr>
            <a:picLocks noGrp="1" noChangeAspect="1"/>
          </p:cNvPicPr>
          <p:nvPr>
            <p:ph idx="1"/>
          </p:nvPr>
        </p:nvPicPr>
        <p:blipFill>
          <a:blip r:embed="rId2">
            <a:extLst>
              <a:ext uri="{28A0092B-C50C-407E-A947-70E740481C1C}">
                <a14:useLocalDpi xmlns:a14="http://schemas.microsoft.com/office/drawing/2010/main" val="0"/>
              </a:ext>
            </a:extLst>
          </a:blip>
          <a:srcRect l="-38289" r="-38289"/>
          <a:stretch>
            <a:fillRect/>
          </a:stretch>
        </p:blipFill>
        <p:spPr/>
      </p:pic>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2445B4A1-3A52-6047-8AF5-E28146A249D9}" type="slidenum">
              <a:rPr lang="es-ES" smtClean="0"/>
              <a:t>7</a:t>
            </a:fld>
            <a:endParaRPr lang="es-ES"/>
          </a:p>
        </p:txBody>
      </p:sp>
    </p:spTree>
    <p:extLst>
      <p:ext uri="{BB962C8B-B14F-4D97-AF65-F5344CB8AC3E}">
        <p14:creationId xmlns:p14="http://schemas.microsoft.com/office/powerpoint/2010/main" val="19677198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…inventada en 1769 por </a:t>
            </a:r>
            <a:br>
              <a:rPr lang="es-ES" dirty="0" smtClean="0"/>
            </a:br>
            <a:r>
              <a:rPr lang="es-ES" dirty="0" smtClean="0"/>
              <a:t>RICHARD ARKWRIGTH</a:t>
            </a:r>
            <a:endParaRPr lang="es-ES" dirty="0"/>
          </a:p>
        </p:txBody>
      </p:sp>
      <p:sp>
        <p:nvSpPr>
          <p:cNvPr id="3" name="Marcador de contenido 2"/>
          <p:cNvSpPr>
            <a:spLocks noGrp="1"/>
          </p:cNvSpPr>
          <p:nvPr>
            <p:ph idx="1"/>
          </p:nvPr>
        </p:nvSpPr>
        <p:spPr/>
        <p:txBody>
          <a:bodyPr>
            <a:normAutofit lnSpcReduction="10000"/>
          </a:bodyPr>
          <a:lstStyle/>
          <a:p>
            <a:pPr algn="just"/>
            <a:r>
              <a:rPr lang="es-ES_tradnl" dirty="0" smtClean="0"/>
              <a:t>La </a:t>
            </a:r>
            <a:r>
              <a:rPr lang="es-ES_tradnl" dirty="0" err="1"/>
              <a:t>water-frame</a:t>
            </a:r>
            <a:r>
              <a:rPr lang="es-ES_tradnl" dirty="0"/>
              <a:t> era un mecanismo grande y pesado que ya no podía mover un hombre.</a:t>
            </a:r>
          </a:p>
          <a:p>
            <a:pPr algn="just"/>
            <a:endParaRPr lang="es-ES" dirty="0"/>
          </a:p>
          <a:p>
            <a:pPr algn="just"/>
            <a:r>
              <a:rPr lang="es-ES_tradnl" dirty="0"/>
              <a:t>Para accionar la </a:t>
            </a:r>
            <a:r>
              <a:rPr lang="es-ES_tradnl" dirty="0" err="1"/>
              <a:t>water-frame</a:t>
            </a:r>
            <a:r>
              <a:rPr lang="es-ES_tradnl" dirty="0"/>
              <a:t> se empezó por utilizar la fuerza hidráulica de los ríos pero, a partir de 1785, ya se le empezó a aplicar la máquina de vapor. Otro problema que presentaba la </a:t>
            </a:r>
            <a:r>
              <a:rPr lang="es-ES_tradnl" dirty="0" err="1"/>
              <a:t>water-frame</a:t>
            </a:r>
            <a:r>
              <a:rPr lang="es-ES_tradnl" dirty="0"/>
              <a:t> era el de su precio</a:t>
            </a:r>
            <a:r>
              <a:rPr lang="es-ES_tradnl" dirty="0" smtClean="0"/>
              <a:t>: muy elevado.</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2445B4A1-3A52-6047-8AF5-E28146A249D9}" type="slidenum">
              <a:rPr lang="es-ES" smtClean="0"/>
              <a:t>8</a:t>
            </a:fld>
            <a:endParaRPr lang="es-ES"/>
          </a:p>
        </p:txBody>
      </p:sp>
    </p:spTree>
    <p:extLst>
      <p:ext uri="{BB962C8B-B14F-4D97-AF65-F5344CB8AC3E}">
        <p14:creationId xmlns:p14="http://schemas.microsoft.com/office/powerpoint/2010/main" val="1196664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La m</a:t>
            </a:r>
            <a:r>
              <a:rPr lang="es-ES" dirty="0" smtClean="0"/>
              <a:t>áquina de vapor</a:t>
            </a:r>
            <a:r>
              <a:rPr lang="es-ES" dirty="0" smtClean="0"/>
              <a:t>…</a:t>
            </a:r>
            <a:endParaRPr lang="es-ES" dirty="0"/>
          </a:p>
        </p:txBody>
      </p:sp>
      <p:pic>
        <p:nvPicPr>
          <p:cNvPr id="8" name="Marcador de contenido 7"/>
          <p:cNvPicPr>
            <a:picLocks noGrp="1" noChangeAspect="1"/>
          </p:cNvPicPr>
          <p:nvPr>
            <p:ph idx="1"/>
          </p:nvPr>
        </p:nvPicPr>
        <p:blipFill>
          <a:blip r:embed="rId2"/>
          <a:srcRect l="-31709" r="-31709"/>
          <a:stretch>
            <a:fillRect/>
          </a:stretch>
        </p:blipFill>
        <p:spPr/>
      </p:pic>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2445B4A1-3A52-6047-8AF5-E28146A249D9}" type="slidenum">
              <a:rPr lang="es-ES" smtClean="0"/>
              <a:t>9</a:t>
            </a:fld>
            <a:endParaRPr lang="es-ES"/>
          </a:p>
        </p:txBody>
      </p:sp>
    </p:spTree>
    <p:extLst>
      <p:ext uri="{BB962C8B-B14F-4D97-AF65-F5344CB8AC3E}">
        <p14:creationId xmlns:p14="http://schemas.microsoft.com/office/powerpoint/2010/main" val="24318283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…inventada  en 1663 por EDUARD SOMERST…</a:t>
            </a:r>
            <a:endParaRPr lang="es-ES" dirty="0"/>
          </a:p>
        </p:txBody>
      </p:sp>
      <p:sp>
        <p:nvSpPr>
          <p:cNvPr id="3" name="Marcador de contenido 2"/>
          <p:cNvSpPr>
            <a:spLocks noGrp="1"/>
          </p:cNvSpPr>
          <p:nvPr>
            <p:ph idx="1"/>
          </p:nvPr>
        </p:nvSpPr>
        <p:spPr/>
        <p:txBody>
          <a:bodyPr/>
          <a:lstStyle/>
          <a:p>
            <a:pPr algn="just"/>
            <a:r>
              <a:rPr lang="es-ES_tradnl" dirty="0" smtClean="0"/>
              <a:t>Tenía </a:t>
            </a:r>
            <a:r>
              <a:rPr lang="es-ES_tradnl" dirty="0"/>
              <a:t>como propósito elevar el agua de los pisos superiores de la construcción, no sacar el agua de las minas, pero fue el inicio de la máquina de vapor, usada posteriormente en las minas. </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2445B4A1-3A52-6047-8AF5-E28146A249D9}" type="slidenum">
              <a:rPr lang="es-ES" smtClean="0"/>
              <a:t>10</a:t>
            </a:fld>
            <a:endParaRPr lang="es-ES"/>
          </a:p>
        </p:txBody>
      </p:sp>
    </p:spTree>
    <p:extLst>
      <p:ext uri="{BB962C8B-B14F-4D97-AF65-F5344CB8AC3E}">
        <p14:creationId xmlns:p14="http://schemas.microsoft.com/office/powerpoint/2010/main" val="24988822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S" sz="3600" dirty="0" smtClean="0"/>
              <a:t>…y perfeccionada por THOMAS SAVERY, THOMAS NEWCOMEN Y JAMES WATT</a:t>
            </a:r>
            <a:endParaRPr lang="es-ES" sz="3600" dirty="0"/>
          </a:p>
        </p:txBody>
      </p:sp>
      <p:sp>
        <p:nvSpPr>
          <p:cNvPr id="3" name="Marcador de contenido 2"/>
          <p:cNvSpPr>
            <a:spLocks noGrp="1"/>
          </p:cNvSpPr>
          <p:nvPr>
            <p:ph idx="1"/>
          </p:nvPr>
        </p:nvSpPr>
        <p:spPr/>
        <p:txBody>
          <a:bodyPr>
            <a:normAutofit fontScale="70000" lnSpcReduction="20000"/>
          </a:bodyPr>
          <a:lstStyle/>
          <a:p>
            <a:pPr algn="just"/>
            <a:r>
              <a:rPr lang="es-ES_tradnl" dirty="0"/>
              <a:t>James Watt fue el creador e inventor de la verdadera máquina de vapor que </a:t>
            </a:r>
            <a:r>
              <a:rPr lang="es-ES_tradnl" dirty="0" smtClean="0"/>
              <a:t>revolucionar</a:t>
            </a:r>
            <a:r>
              <a:rPr lang="es-ES_tradnl" dirty="0" smtClean="0"/>
              <a:t>á</a:t>
            </a:r>
            <a:r>
              <a:rPr lang="es-ES_tradnl" dirty="0" smtClean="0"/>
              <a:t> </a:t>
            </a:r>
            <a:r>
              <a:rPr lang="es-ES_tradnl" dirty="0"/>
              <a:t>el </a:t>
            </a:r>
            <a:r>
              <a:rPr lang="es-ES_tradnl" dirty="0" smtClean="0"/>
              <a:t>mundo. </a:t>
            </a:r>
            <a:r>
              <a:rPr lang="es-ES_tradnl" dirty="0"/>
              <a:t>La máquina de </a:t>
            </a:r>
            <a:r>
              <a:rPr lang="es-ES_tradnl" dirty="0" err="1"/>
              <a:t>Newcomen</a:t>
            </a:r>
            <a:r>
              <a:rPr lang="es-ES_tradnl" dirty="0"/>
              <a:t> </a:t>
            </a:r>
            <a:r>
              <a:rPr lang="es-ES_tradnl" dirty="0" smtClean="0"/>
              <a:t>hac</a:t>
            </a:r>
            <a:r>
              <a:rPr lang="es-ES_tradnl" dirty="0" smtClean="0"/>
              <a:t>í</a:t>
            </a:r>
            <a:r>
              <a:rPr lang="es-ES_tradnl" dirty="0" smtClean="0"/>
              <a:t>a </a:t>
            </a:r>
            <a:r>
              <a:rPr lang="es-ES_tradnl" dirty="0"/>
              <a:t>que la máquina tuviera grandes pérdidas por el enfriamiento del cilindro. Watt </a:t>
            </a:r>
            <a:r>
              <a:rPr lang="es-ES_tradnl" dirty="0" smtClean="0"/>
              <a:t>invent</a:t>
            </a:r>
            <a:r>
              <a:rPr lang="es-ES_tradnl" dirty="0" smtClean="0"/>
              <a:t>ó</a:t>
            </a:r>
            <a:r>
              <a:rPr lang="es-ES_tradnl" dirty="0" smtClean="0"/>
              <a:t> </a:t>
            </a:r>
            <a:r>
              <a:rPr lang="es-ES_tradnl" dirty="0"/>
              <a:t>el condensador o cámara de condensación que lo que </a:t>
            </a:r>
            <a:r>
              <a:rPr lang="es-ES_tradnl" dirty="0" smtClean="0"/>
              <a:t>hac</a:t>
            </a:r>
            <a:r>
              <a:rPr lang="es-ES_tradnl" dirty="0" smtClean="0"/>
              <a:t>í</a:t>
            </a:r>
            <a:r>
              <a:rPr lang="es-ES_tradnl" dirty="0" smtClean="0"/>
              <a:t>a </a:t>
            </a:r>
            <a:r>
              <a:rPr lang="es-ES_tradnl" dirty="0"/>
              <a:t>era condensar el vapor fuera del cilindro con un mayor rendimiento ya que el cilindro se mantenía siempre caliente. Esto fue un gran avance, pero además de esto la máquina de </a:t>
            </a:r>
            <a:r>
              <a:rPr lang="es-ES_tradnl" dirty="0" err="1"/>
              <a:t>Newcomen</a:t>
            </a:r>
            <a:r>
              <a:rPr lang="es-ES_tradnl" dirty="0"/>
              <a:t> </a:t>
            </a:r>
            <a:r>
              <a:rPr lang="es-ES_tradnl" dirty="0" smtClean="0"/>
              <a:t>s</a:t>
            </a:r>
            <a:r>
              <a:rPr lang="es-ES_tradnl" dirty="0" smtClean="0"/>
              <a:t>ó</a:t>
            </a:r>
            <a:r>
              <a:rPr lang="es-ES_tradnl" dirty="0" smtClean="0"/>
              <a:t>lo </a:t>
            </a:r>
            <a:r>
              <a:rPr lang="es-ES_tradnl" dirty="0"/>
              <a:t>se movía hacia arriba y hacia abajo con el balancín, Watt invento un mecanismo que convertía este movimiento rectilíneo en giratorio. Esto hizo que a partir de ahora se podía utilizar la máquina de Watt para motores, locomotoras, bombas, máquinas-herramientas, etc</a:t>
            </a:r>
            <a:r>
              <a:rPr lang="es-ES_tradnl" dirty="0" smtClean="0"/>
              <a:t>.</a:t>
            </a:r>
          </a:p>
          <a:p>
            <a:pPr algn="just"/>
            <a:r>
              <a:rPr lang="es-ES_tradnl" dirty="0" smtClean="0">
                <a:hlinkClick r:id="rId3"/>
              </a:rPr>
              <a:t>http://www.tecnologias.us/revolucion%20industrial.htm</a:t>
            </a:r>
            <a:r>
              <a:rPr lang="es-ES_tradnl" dirty="0" smtClean="0"/>
              <a:t>. </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2445B4A1-3A52-6047-8AF5-E28146A249D9}" type="slidenum">
              <a:rPr lang="es-ES" smtClean="0"/>
              <a:t>11</a:t>
            </a:fld>
            <a:endParaRPr lang="es-ES"/>
          </a:p>
        </p:txBody>
      </p:sp>
    </p:spTree>
    <p:extLst>
      <p:ext uri="{BB962C8B-B14F-4D97-AF65-F5344CB8AC3E}">
        <p14:creationId xmlns:p14="http://schemas.microsoft.com/office/powerpoint/2010/main" val="42013224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El telar mec</a:t>
            </a:r>
            <a:r>
              <a:rPr lang="es-ES" dirty="0" smtClean="0"/>
              <a:t>ánico</a:t>
            </a:r>
            <a:r>
              <a:rPr lang="es-ES" dirty="0" smtClean="0"/>
              <a:t>…</a:t>
            </a:r>
            <a:endParaRPr lang="es-ES" dirty="0"/>
          </a:p>
        </p:txBody>
      </p:sp>
      <p:pic>
        <p:nvPicPr>
          <p:cNvPr id="6" name="Marcador de contenido 5" descr="Cartwright_1.jpg"/>
          <p:cNvPicPr>
            <a:picLocks noGrp="1" noChangeAspect="1"/>
          </p:cNvPicPr>
          <p:nvPr>
            <p:ph idx="1"/>
          </p:nvPr>
        </p:nvPicPr>
        <p:blipFill>
          <a:blip r:embed="rId2">
            <a:extLst>
              <a:ext uri="{28A0092B-C50C-407E-A947-70E740481C1C}">
                <a14:useLocalDpi xmlns:a14="http://schemas.microsoft.com/office/drawing/2010/main" val="0"/>
              </a:ext>
            </a:extLst>
          </a:blip>
          <a:srcRect l="-30031" r="-30031"/>
          <a:stretch>
            <a:fillRect/>
          </a:stretch>
        </p:blipFill>
        <p:spPr/>
      </p:pic>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2445B4A1-3A52-6047-8AF5-E28146A249D9}" type="slidenum">
              <a:rPr lang="es-ES" smtClean="0"/>
              <a:t>12</a:t>
            </a:fld>
            <a:endParaRPr lang="es-ES"/>
          </a:p>
        </p:txBody>
      </p:sp>
    </p:spTree>
    <p:extLst>
      <p:ext uri="{BB962C8B-B14F-4D97-AF65-F5344CB8AC3E}">
        <p14:creationId xmlns:p14="http://schemas.microsoft.com/office/powerpoint/2010/main" val="37019041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…inventado en 1784 por </a:t>
            </a:r>
            <a:br>
              <a:rPr lang="es-ES" dirty="0" smtClean="0"/>
            </a:br>
            <a:r>
              <a:rPr lang="es-ES" dirty="0" smtClean="0"/>
              <a:t>EDWARD CARTWRIGTH</a:t>
            </a:r>
            <a:endParaRPr lang="es-ES" dirty="0"/>
          </a:p>
        </p:txBody>
      </p:sp>
      <p:sp>
        <p:nvSpPr>
          <p:cNvPr id="3" name="Marcador de contenido 2"/>
          <p:cNvSpPr>
            <a:spLocks noGrp="1"/>
          </p:cNvSpPr>
          <p:nvPr>
            <p:ph idx="1"/>
          </p:nvPr>
        </p:nvSpPr>
        <p:spPr/>
        <p:txBody>
          <a:bodyPr>
            <a:normAutofit lnSpcReduction="10000"/>
          </a:bodyPr>
          <a:lstStyle/>
          <a:p>
            <a:pPr algn="just"/>
            <a:r>
              <a:rPr lang="es-ES_tradnl" dirty="0" smtClean="0"/>
              <a:t>Un </a:t>
            </a:r>
            <a:r>
              <a:rPr lang="es-ES_tradnl" dirty="0"/>
              <a:t>invento que cambió el curso de la </a:t>
            </a:r>
            <a:r>
              <a:rPr lang="es-ES_tradnl" dirty="0" smtClean="0"/>
              <a:t>industria. </a:t>
            </a:r>
            <a:r>
              <a:rPr lang="es-ES_tradnl" dirty="0" err="1" smtClean="0"/>
              <a:t>Cartwright</a:t>
            </a:r>
            <a:r>
              <a:rPr lang="es-ES_tradnl" dirty="0" smtClean="0"/>
              <a:t> </a:t>
            </a:r>
            <a:r>
              <a:rPr lang="es-ES_tradnl" dirty="0"/>
              <a:t>diseñó el primer telar mecánico en 1784 y lo patentó en 1785. Ese telar trabajaba con fuerza hidráulica (funcionaba con vapor</a:t>
            </a:r>
            <a:r>
              <a:rPr lang="es-ES_tradnl" dirty="0" smtClean="0"/>
              <a:t>), que </a:t>
            </a:r>
            <a:r>
              <a:rPr lang="es-ES_tradnl" dirty="0"/>
              <a:t>aceleró considerablemente la fabricación de tela.</a:t>
            </a:r>
          </a:p>
          <a:p>
            <a:pPr algn="just"/>
            <a:r>
              <a:rPr lang="es-ES_tradnl" dirty="0"/>
              <a:t>La introducción </a:t>
            </a:r>
            <a:r>
              <a:rPr lang="es-ES_tradnl" dirty="0" smtClean="0"/>
              <a:t>del telar </a:t>
            </a:r>
            <a:r>
              <a:rPr lang="es-ES_tradnl" dirty="0"/>
              <a:t>mecánico fue rechazada por los que habían sido sustituidos en sus puestos de trabajo.</a:t>
            </a:r>
            <a:endParaRPr lang="es-ES"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2445B4A1-3A52-6047-8AF5-E28146A249D9}" type="slidenum">
              <a:rPr lang="es-ES" smtClean="0"/>
              <a:t>13</a:t>
            </a:fld>
            <a:endParaRPr lang="es-ES"/>
          </a:p>
        </p:txBody>
      </p:sp>
    </p:spTree>
    <p:extLst>
      <p:ext uri="{BB962C8B-B14F-4D97-AF65-F5344CB8AC3E}">
        <p14:creationId xmlns:p14="http://schemas.microsoft.com/office/powerpoint/2010/main" val="21611647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Resultados productivos:</a:t>
            </a:r>
            <a:endParaRPr lang="es-ES" dirty="0"/>
          </a:p>
        </p:txBody>
      </p:sp>
      <p:sp>
        <p:nvSpPr>
          <p:cNvPr id="3" name="Marcador de contenido 2"/>
          <p:cNvSpPr>
            <a:spLocks noGrp="1"/>
          </p:cNvSpPr>
          <p:nvPr>
            <p:ph idx="1"/>
          </p:nvPr>
        </p:nvSpPr>
        <p:spPr/>
        <p:txBody>
          <a:bodyPr>
            <a:normAutofit fontScale="85000" lnSpcReduction="20000"/>
          </a:bodyPr>
          <a:lstStyle/>
          <a:p>
            <a:pPr marL="0" indent="0" algn="ctr">
              <a:buNone/>
            </a:pPr>
            <a:r>
              <a:rPr lang="es-ES" sz="6000" dirty="0" smtClean="0"/>
              <a:t>HILADO Y TEJIDO, MECANIZADOS.</a:t>
            </a:r>
          </a:p>
          <a:p>
            <a:pPr marL="0" indent="0" algn="just">
              <a:buNone/>
            </a:pPr>
            <a:r>
              <a:rPr lang="es-ES" sz="6000" dirty="0" smtClean="0"/>
              <a:t>Piezas clave:</a:t>
            </a:r>
          </a:p>
          <a:p>
            <a:pPr marL="0" indent="0" algn="just">
              <a:buNone/>
            </a:pPr>
            <a:r>
              <a:rPr lang="es-ES" sz="6000" dirty="0" smtClean="0"/>
              <a:t>Algod</a:t>
            </a:r>
            <a:r>
              <a:rPr lang="es-ES" sz="6000" dirty="0" smtClean="0"/>
              <a:t>ón,</a:t>
            </a:r>
          </a:p>
          <a:p>
            <a:pPr marL="0" indent="0" algn="just">
              <a:buNone/>
            </a:pPr>
            <a:r>
              <a:rPr lang="es-ES" sz="6000" dirty="0" smtClean="0"/>
              <a:t>Vapor,</a:t>
            </a:r>
          </a:p>
          <a:p>
            <a:pPr marL="0" indent="0" algn="just">
              <a:buNone/>
            </a:pPr>
            <a:r>
              <a:rPr lang="es-ES" sz="6000" dirty="0" smtClean="0"/>
              <a:t>Carbón</a:t>
            </a:r>
            <a:endParaRPr lang="es-ES" sz="6000" dirty="0"/>
          </a:p>
        </p:txBody>
      </p:sp>
      <p:sp>
        <p:nvSpPr>
          <p:cNvPr id="4" name="Marcador de pie de página 3"/>
          <p:cNvSpPr>
            <a:spLocks noGrp="1"/>
          </p:cNvSpPr>
          <p:nvPr>
            <p:ph type="ftr" sz="quarter" idx="11"/>
          </p:nvPr>
        </p:nvSpPr>
        <p:spPr/>
        <p:txBody>
          <a:bodyPr/>
          <a:lstStyle/>
          <a:p>
            <a:r>
              <a:rPr lang="es-ES_tradnl" smtClean="0"/>
              <a:t>Prof. Carles Manera</a:t>
            </a:r>
            <a:endParaRPr lang="es-ES"/>
          </a:p>
        </p:txBody>
      </p:sp>
      <p:sp>
        <p:nvSpPr>
          <p:cNvPr id="5" name="Marcador de número de diapositiva 4"/>
          <p:cNvSpPr>
            <a:spLocks noGrp="1"/>
          </p:cNvSpPr>
          <p:nvPr>
            <p:ph type="sldNum" sz="quarter" idx="12"/>
          </p:nvPr>
        </p:nvSpPr>
        <p:spPr/>
        <p:txBody>
          <a:bodyPr/>
          <a:lstStyle/>
          <a:p>
            <a:fld id="{2445B4A1-3A52-6047-8AF5-E28146A249D9}" type="slidenum">
              <a:rPr lang="es-ES" smtClean="0"/>
              <a:t>14</a:t>
            </a:fld>
            <a:endParaRPr lang="es-ES"/>
          </a:p>
        </p:txBody>
      </p:sp>
    </p:spTree>
    <p:extLst>
      <p:ext uri="{BB962C8B-B14F-4D97-AF65-F5344CB8AC3E}">
        <p14:creationId xmlns:p14="http://schemas.microsoft.com/office/powerpoint/2010/main" val="400276623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54</TotalTime>
  <Words>521</Words>
  <Application>Microsoft Macintosh PowerPoint</Application>
  <PresentationFormat>Presentación en pantalla (4:3)</PresentationFormat>
  <Paragraphs>58</Paragraphs>
  <Slides>14</Slides>
  <Notes>1</Notes>
  <HiddenSlides>0</HiddenSlides>
  <MMClips>0</MMClips>
  <ScaleCrop>false</ScaleCrop>
  <HeadingPairs>
    <vt:vector size="4" baseType="variant">
      <vt:variant>
        <vt:lpstr>Tema</vt:lpstr>
      </vt:variant>
      <vt:variant>
        <vt:i4>1</vt:i4>
      </vt:variant>
      <vt:variant>
        <vt:lpstr>Títulos de diapositiva</vt:lpstr>
      </vt:variant>
      <vt:variant>
        <vt:i4>14</vt:i4>
      </vt:variant>
    </vt:vector>
  </HeadingPairs>
  <TitlesOfParts>
    <vt:vector size="15" baseType="lpstr">
      <vt:lpstr>Tema de Office</vt:lpstr>
      <vt:lpstr>Máquinas de la Revolución Industrial: de las manos al vapor</vt:lpstr>
      <vt:lpstr>El hilado tradicional</vt:lpstr>
      <vt:lpstr>La jenny…</vt:lpstr>
      <vt:lpstr>…inventada en 1766 por  JAMES HARGREAVES </vt:lpstr>
      <vt:lpstr>La Mule-jenny…</vt:lpstr>
      <vt:lpstr>…inventada en 1779 por  SAMUEL CROMPTON</vt:lpstr>
      <vt:lpstr>La Water Frame…</vt:lpstr>
      <vt:lpstr>…inventada en 1769 por  RICHARD ARKWRIGTH</vt:lpstr>
      <vt:lpstr>La máquina de vapor…</vt:lpstr>
      <vt:lpstr>…inventada  en 1663 por EDUARD SOMERST…</vt:lpstr>
      <vt:lpstr>…y perfeccionada por THOMAS SAVERY, THOMAS NEWCOMEN Y JAMES WATT</vt:lpstr>
      <vt:lpstr>El telar mecánico…</vt:lpstr>
      <vt:lpstr>…inventado en 1784 por  EDWARD CARTWRIGTH</vt:lpstr>
      <vt:lpstr>Resultados productivos:</vt:lpstr>
    </vt:vector>
  </TitlesOfParts>
  <Company>uib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Máquinas de la Revolución Industrial: de las manos al vapor</dc:title>
  <dc:creator>Carles Manera</dc:creator>
  <cp:lastModifiedBy>Carles Manera</cp:lastModifiedBy>
  <cp:revision>12</cp:revision>
  <dcterms:created xsi:type="dcterms:W3CDTF">2015-09-25T09:50:55Z</dcterms:created>
  <dcterms:modified xsi:type="dcterms:W3CDTF">2015-09-25T10:45:35Z</dcterms:modified>
</cp:coreProperties>
</file>