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57" r:id="rId3"/>
    <p:sldId id="258" r:id="rId4"/>
    <p:sldId id="259" r:id="rId5"/>
    <p:sldId id="268" r:id="rId6"/>
    <p:sldId id="270" r:id="rId7"/>
    <p:sldId id="260" r:id="rId8"/>
    <p:sldId id="261" r:id="rId9"/>
    <p:sldId id="262" r:id="rId10"/>
    <p:sldId id="263" r:id="rId11"/>
    <p:sldId id="264" r:id="rId12"/>
    <p:sldId id="265" r:id="rId13"/>
    <p:sldId id="269" r:id="rId1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70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597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5890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482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796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624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2793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096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499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5786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743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BF5DD-BDD5-A34C-9A84-2FC219825D71}" type="datetimeFigureOut">
              <a:rPr lang="es-ES" smtClean="0"/>
              <a:t>05/10/15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83856-4618-5741-AD4B-6E9B20D1773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33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REPASANDO LA REVOLUCI</a:t>
            </a:r>
            <a:r>
              <a:rPr lang="es-ES" dirty="0" smtClean="0"/>
              <a:t>ÓN INDUSTRIAL.</a:t>
            </a:r>
            <a:br>
              <a:rPr lang="es-ES" dirty="0" smtClean="0"/>
            </a:br>
            <a:r>
              <a:rPr lang="es-ES" sz="3100" dirty="0" smtClean="0"/>
              <a:t>Importante: leer el capítulo 3 de ROBERT ALLEN</a:t>
            </a:r>
            <a:endParaRPr lang="es-ES" sz="31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22357"/>
            <a:ext cx="8229600" cy="43038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5400" dirty="0" smtClean="0"/>
          </a:p>
          <a:p>
            <a:pPr marL="0" indent="0" algn="ctr">
              <a:buNone/>
            </a:pPr>
            <a:r>
              <a:rPr lang="es-ES" sz="5400" dirty="0" smtClean="0"/>
              <a:t>DOCE IM</a:t>
            </a:r>
            <a:r>
              <a:rPr lang="es-ES" sz="5400" dirty="0" smtClean="0"/>
              <a:t>ÁGENES CLAVE</a:t>
            </a:r>
          </a:p>
          <a:p>
            <a:pPr marL="0" indent="0" algn="ctr">
              <a:buNone/>
            </a:pPr>
            <a:r>
              <a:rPr lang="es-ES" sz="1600" dirty="0" smtClean="0"/>
              <a:t>PROF. CARLES MANERA</a:t>
            </a:r>
          </a:p>
          <a:p>
            <a:pPr marL="0" indent="0" algn="ctr">
              <a:buNone/>
            </a:pPr>
            <a:r>
              <a:rPr lang="es-ES" sz="1600" dirty="0" smtClean="0"/>
              <a:t>(FUENTE DE LOS DATOS Y GRÁFICOS: JORDI PALAFOX, Editor, </a:t>
            </a:r>
            <a:r>
              <a:rPr lang="es-ES" sz="1600" i="1" dirty="0" smtClean="0"/>
              <a:t>Los tiempos cambian</a:t>
            </a:r>
            <a:r>
              <a:rPr lang="es-ES" sz="1600" dirty="0" smtClean="0"/>
              <a:t>, Tirant Humanidades, Valencia 2014)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310651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000" dirty="0" smtClean="0"/>
              <a:t>1. Precio </a:t>
            </a:r>
            <a:r>
              <a:rPr lang="es-ES" sz="4000" dirty="0" smtClean="0"/>
              <a:t>relativo entre el trabajo y el capital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rcRect l="-30687" r="-306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7895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2. El </a:t>
            </a:r>
            <a:r>
              <a:rPr lang="es-ES" dirty="0" smtClean="0"/>
              <a:t>cambio en la energía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28566" r="-285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4471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3. Avance </a:t>
            </a:r>
            <a:r>
              <a:rPr lang="es-ES" dirty="0" smtClean="0"/>
              <a:t>productivo, caída de precios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37202" r="-372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2774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4. Precios y exportaciones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17366" b="17366"/>
          <a:stretch>
            <a:fillRect/>
          </a:stretch>
        </p:blipFill>
        <p:spPr>
          <a:xfrm>
            <a:off x="457200" y="161371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501291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5. Cambios en la propiedad de la tierra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22283" r="-222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89479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6. El </a:t>
            </a:r>
            <a:r>
              <a:rPr lang="es-ES" dirty="0" smtClean="0"/>
              <a:t>PIB en Gran Bretaña durante la Primera Revolución Industrial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-11173" b="-11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21507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7</a:t>
            </a:r>
            <a:r>
              <a:rPr lang="es-ES" dirty="0" smtClean="0"/>
              <a:t>. Precios </a:t>
            </a:r>
            <a:r>
              <a:rPr lang="es-ES" dirty="0" smtClean="0"/>
              <a:t>de alimentos y población en Inglaterra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33219" r="-332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805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8</a:t>
            </a:r>
            <a:r>
              <a:rPr lang="es-ES" dirty="0" smtClean="0"/>
              <a:t>. El </a:t>
            </a:r>
            <a:r>
              <a:rPr lang="es-ES" dirty="0" smtClean="0"/>
              <a:t>valor añadido de la industria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8423" r="-84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2326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9</a:t>
            </a:r>
            <a:r>
              <a:rPr lang="es-ES" dirty="0" smtClean="0"/>
              <a:t>. Formación </a:t>
            </a:r>
            <a:r>
              <a:rPr lang="es-ES" dirty="0" smtClean="0"/>
              <a:t>bruta de capital fijo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20054" r="-200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4750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10</a:t>
            </a:r>
            <a:r>
              <a:rPr lang="es-ES" dirty="0" smtClean="0"/>
              <a:t>. Estructura </a:t>
            </a:r>
            <a:r>
              <a:rPr lang="es-ES" dirty="0" smtClean="0"/>
              <a:t>de las inversiones en capital fijo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-12390" b="-123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1975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11</a:t>
            </a:r>
            <a:r>
              <a:rPr lang="es-ES" dirty="0" smtClean="0"/>
              <a:t>. Trabajadores </a:t>
            </a:r>
            <a:r>
              <a:rPr lang="es-ES" dirty="0" smtClean="0"/>
              <a:t>empleados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t="-7163" b="-71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8718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12. El mapa de la Revoluci</a:t>
            </a:r>
            <a:r>
              <a:rPr lang="es-ES" dirty="0" smtClean="0"/>
              <a:t>ón Industrial británica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51491" r="-514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1911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132</Words>
  <Application>Microsoft Macintosh PowerPoint</Application>
  <PresentationFormat>Presentación en pantalla (4:3)</PresentationFormat>
  <Paragraphs>17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REPASANDO LA REVOLUCIÓN INDUSTRIAL. Importante: leer el capítulo 3 de ROBERT ALLEN</vt:lpstr>
      <vt:lpstr>1. Precio relativo entre el trabajo y el capital </vt:lpstr>
      <vt:lpstr>2. El cambio en la energía</vt:lpstr>
      <vt:lpstr>3. Avance productivo, caída de precios</vt:lpstr>
      <vt:lpstr>4. Precios y exportaciones</vt:lpstr>
      <vt:lpstr>5. Cambios en la propiedad de la tierra</vt:lpstr>
      <vt:lpstr>6. El PIB en Gran Bretaña durante la Primera Revolución Industrial</vt:lpstr>
      <vt:lpstr>7. Precios de alimentos y población en Inglaterra</vt:lpstr>
      <vt:lpstr>8. El valor añadido de la industria</vt:lpstr>
      <vt:lpstr>9. Formación bruta de capital fijo</vt:lpstr>
      <vt:lpstr>10. Estructura de las inversiones en capital fijo</vt:lpstr>
      <vt:lpstr>11. Trabajadores empleados</vt:lpstr>
      <vt:lpstr>12. El mapa de la Revolución Industrial británica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Carles Manera</dc:creator>
  <cp:lastModifiedBy>Carles Manera</cp:lastModifiedBy>
  <cp:revision>17</cp:revision>
  <dcterms:created xsi:type="dcterms:W3CDTF">2015-10-01T15:38:12Z</dcterms:created>
  <dcterms:modified xsi:type="dcterms:W3CDTF">2015-10-05T10:38:12Z</dcterms:modified>
</cp:coreProperties>
</file>