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86" r:id="rId11"/>
    <p:sldId id="287" r:id="rId12"/>
    <p:sldId id="266" r:id="rId13"/>
    <p:sldId id="267" r:id="rId14"/>
    <p:sldId id="268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12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9AE09-82EC-8741-9DD2-AE76AA45DBC3}" type="datetimeFigureOut">
              <a:rPr lang="es-ES" smtClean="0"/>
              <a:t>07/10/20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482B1-5143-894F-97A5-F398F77B8F1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28404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9DA21-E1AA-BA47-BD11-8C1B106FF865}" type="datetimeFigureOut">
              <a:rPr lang="es-ES" smtClean="0"/>
              <a:t>07/10/20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A77A6-E620-F64F-ADA6-C1BD4735A75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8966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49EC-6626-2146-AA0D-0E7B503B4AFB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8593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D7D34-F935-E14F-8F73-B83CD5F58145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372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A33-EB56-AA42-AC18-F8C3EFA21AE1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2722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344D6-566F-9644-B17C-0AC14C1F55B0}" type="datetime1">
              <a:rPr lang="es-ES" smtClean="0"/>
              <a:t>07/10/20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4766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94D02-D022-6E43-93A2-E1F0423DB0B9}" type="datetime1">
              <a:rPr lang="es-ES" smtClean="0"/>
              <a:t>07/10/20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740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21A-6869-B34E-A605-A4063E8858A4}" type="datetime1">
              <a:rPr lang="es-ES" smtClean="0"/>
              <a:t>07/10/20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0781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702F-46B8-1B44-9561-D8F1DFA742D3}" type="datetime1">
              <a:rPr lang="es-ES" smtClean="0"/>
              <a:t>07/10/20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228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38F25-4A97-2A43-8AF3-92EEF289D3D5}" type="datetime1">
              <a:rPr lang="es-ES" smtClean="0"/>
              <a:t>07/10/20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98535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CA253-E784-6948-BF8A-A3359EDD2BC7}" type="datetime1">
              <a:rPr lang="es-ES" smtClean="0"/>
              <a:t>07/10/20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8047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72742-AC9B-FB4C-9165-92B8F0FB831E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3585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FC8C-53B5-8C49-A9D2-838127ED58D3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4268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420D6-898D-9045-ABDC-3BB060B33E39}" type="datetime1">
              <a:rPr lang="es-ES" smtClean="0"/>
              <a:t>07/10/20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E5CC1-5B13-3846-A049-9000BF15BAA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4316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carlosmanera\Desktop\CURSOS,%20MA&#768;STERS\CURS%202017-2018\Macintosh%20HD:Users:carlosmanera:Desktop:trabajo%20final%20de%20estudios%20de%20ge&#769;nero.docx!OLE_LINK13" TargetMode="External"/><Relationship Id="rId4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carlosmanera\Desktop\CURSOS,%20MA&#768;STERS\CURS%202017-2018\Macintosh%20HD:Users:carlosmanera:Desktop:trabajo%20final%20de%20estudios%20de%20ge&#769;nero.docx!OLE_LINK14" TargetMode="External"/><Relationship Id="rId4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LOS LÍMITES DE LAS ECONOMÍAS ORGÁNICAS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000" b="1" dirty="0"/>
              <a:t>Prof. Carles </a:t>
            </a:r>
            <a:r>
              <a:rPr lang="es-ES" sz="2000" b="1" dirty="0" smtClean="0"/>
              <a:t>Manera</a:t>
            </a:r>
          </a:p>
          <a:p>
            <a:endParaRPr lang="es-ES" sz="1600" b="1" dirty="0" smtClean="0"/>
          </a:p>
          <a:p>
            <a:r>
              <a:rPr lang="es-ES" sz="1600" b="1" dirty="0" smtClean="0"/>
              <a:t>(Se utilizan algunos materiales didácticos </a:t>
            </a:r>
            <a:r>
              <a:rPr lang="es-ES" sz="1600" b="1" dirty="0"/>
              <a:t>del profesor Francisco </a:t>
            </a:r>
            <a:r>
              <a:rPr lang="es-ES" sz="1600" b="1" dirty="0" smtClean="0"/>
              <a:t>Comín, catedrático de Historia Económica de la Universidad de Alcalá de Henares)</a:t>
            </a:r>
            <a:endParaRPr lang="es-ES" sz="1600" b="1" dirty="0"/>
          </a:p>
          <a:p>
            <a:endParaRPr lang="es-ES" sz="16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465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23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5498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9584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6198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91" y="469511"/>
            <a:ext cx="7561344" cy="5954176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8370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66" y="454640"/>
            <a:ext cx="8269456" cy="5752665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3160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80" y="291322"/>
            <a:ext cx="8765803" cy="6112758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7189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663"/>
            <a:ext cx="9144000" cy="6725146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4341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10</a:t>
            </a:fld>
            <a:endParaRPr lang="ca-ES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90129"/>
              </p:ext>
            </p:extLst>
          </p:nvPr>
        </p:nvGraphicFramePr>
        <p:xfrm>
          <a:off x="1758950" y="1390650"/>
          <a:ext cx="5626100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o" r:id="rId3" imgW="5626100" imgH="4076700" progId="Word.Document.12">
                  <p:link updateAutomatic="1"/>
                </p:oleObj>
              </mc:Choice>
              <mc:Fallback>
                <p:oleObj name="Documento" r:id="rId3" imgW="5626100" imgH="40767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8950" y="1390650"/>
                        <a:ext cx="5626100" cy="407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501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11</a:t>
            </a:fld>
            <a:endParaRPr lang="ca-ES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658059"/>
              </p:ext>
            </p:extLst>
          </p:nvPr>
        </p:nvGraphicFramePr>
        <p:xfrm>
          <a:off x="1600200" y="1117600"/>
          <a:ext cx="59436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ocumento" r:id="rId3" imgW="5943600" imgH="4622800" progId="Word.Document.12">
                  <p:link updateAutomatic="1"/>
                </p:oleObj>
              </mc:Choice>
              <mc:Fallback>
                <p:oleObj name="Documento" r:id="rId3" imgW="5943600" imgH="46228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1117600"/>
                        <a:ext cx="5943600" cy="46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0023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558800"/>
            <a:ext cx="8788400" cy="57404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99769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495300"/>
            <a:ext cx="8775700" cy="58547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00430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457200"/>
            <a:ext cx="8597900" cy="5930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86117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673100"/>
            <a:ext cx="8280400" cy="5511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73979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482600"/>
            <a:ext cx="9093200" cy="5892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79166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36600"/>
            <a:ext cx="8991600" cy="5384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93573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609600"/>
            <a:ext cx="8458200" cy="5638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08390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90500"/>
            <a:ext cx="8470900" cy="6464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3364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342900"/>
            <a:ext cx="8915400" cy="61595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5677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355600"/>
            <a:ext cx="9004300" cy="6146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14405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609600"/>
            <a:ext cx="8255000" cy="5638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164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92100"/>
            <a:ext cx="8445500" cy="62611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07436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0"/>
            <a:ext cx="9144000" cy="596513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17015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68300"/>
            <a:ext cx="8686800" cy="61087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94692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381000"/>
            <a:ext cx="8928100" cy="6083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5CC1-5B13-3846-A049-9000BF15BAA2}" type="slidenum">
              <a:rPr lang="ca-ES" smtClean="0"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15140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163</Words>
  <Application>Microsoft Macintosh PowerPoint</Application>
  <PresentationFormat>Presentación en pantalla (4:3)</PresentationFormat>
  <Paragraphs>56</Paragraphs>
  <Slides>26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29" baseType="lpstr">
      <vt:lpstr>Tema de Office</vt:lpstr>
      <vt:lpstr>\\localhost\Users\carlosmanera\Desktop\CURSOS, MÀSTERS\CURS 2017-2018\Macintosh HD:Users:carlosmanera:Desktop:trabajo final de estudios de género.docx!OLE_LINK13</vt:lpstr>
      <vt:lpstr>\\localhost\Users\carlosmanera\Desktop\CURSOS, MÀSTERS\CURS 2017-2018\Macintosh HD:Users:carlosmanera:Desktop:trabajo final de estudios de género.docx!OLE_LINK14</vt:lpstr>
      <vt:lpstr>LOS LÍMITES DE LAS ECONOMÍAS ORGÁNICAS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v</dc:title>
  <dc:creator>Carla Morales</dc:creator>
  <cp:lastModifiedBy>Carles Manera</cp:lastModifiedBy>
  <cp:revision>10</cp:revision>
  <dcterms:created xsi:type="dcterms:W3CDTF">2015-01-19T15:53:52Z</dcterms:created>
  <dcterms:modified xsi:type="dcterms:W3CDTF">2020-10-07T10:40:17Z</dcterms:modified>
</cp:coreProperties>
</file>